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64" r:id="rId6"/>
    <p:sldId id="265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B1FB0-FA1E-42C9-B159-E50A59C30EDC}" type="datetimeFigureOut">
              <a:rPr lang="en-US" smtClean="0"/>
              <a:pPr/>
              <a:t>2/7/2011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0070F-72CC-4CB8-822C-38FCDD04A2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1"/>
            <a:ext cx="7772400" cy="1523999"/>
          </a:xfrm>
        </p:spPr>
        <p:txBody>
          <a:bodyPr/>
          <a:lstStyle/>
          <a:p>
            <a:r>
              <a:rPr lang="en-US" dirty="0" smtClean="0"/>
              <a:t>Chapter 2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3124200"/>
          </a:xfrm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rgbClr val="7030A0"/>
                </a:solidFill>
              </a:rPr>
              <a:t>2.01</a:t>
            </a:r>
            <a:r>
              <a:rPr lang="en-US" dirty="0">
                <a:solidFill>
                  <a:srgbClr val="7030A0"/>
                </a:solidFill>
              </a:rPr>
              <a:t>  Use logic and deductive reasoning to draw conclusions and solve </a:t>
            </a:r>
            <a:r>
              <a:rPr lang="en-US" dirty="0" smtClean="0">
                <a:solidFill>
                  <a:srgbClr val="7030A0"/>
                </a:solidFill>
              </a:rPr>
              <a:t>problems.         </a:t>
            </a:r>
          </a:p>
          <a:p>
            <a:pPr lvl="0"/>
            <a:r>
              <a:rPr lang="en-US" b="1" dirty="0" smtClean="0">
                <a:solidFill>
                  <a:srgbClr val="7030A0"/>
                </a:solidFill>
              </a:rPr>
              <a:t>2.02</a:t>
            </a:r>
            <a:r>
              <a:rPr lang="en-US" dirty="0" smtClean="0">
                <a:solidFill>
                  <a:srgbClr val="7030A0"/>
                </a:solidFill>
              </a:rPr>
              <a:t>  </a:t>
            </a:r>
            <a:r>
              <a:rPr lang="en-US" dirty="0">
                <a:solidFill>
                  <a:srgbClr val="7030A0"/>
                </a:solidFill>
              </a:rPr>
              <a:t>Apply properties, definitions, and theorems of angles and lines to solve problems and write proofs.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Together:  Mixed Review: p 103</a:t>
            </a:r>
          </a:p>
          <a:p>
            <a:pPr>
              <a:buNone/>
            </a:pPr>
            <a:r>
              <a:rPr lang="en-US" dirty="0" smtClean="0"/>
              <a:t>                       Reading Math: p 105 (1-10)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Individual Work: Chapter Test: p 108 (1-26)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Worksheet:  Deductive Reasoning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Chapter Test Answers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h: x + 9 = 11    c: x = 2</a:t>
            </a:r>
          </a:p>
          <a:p>
            <a:pPr marL="514350" indent="-514350">
              <a:buAutoNum type="arabicPeriod"/>
            </a:pPr>
            <a:r>
              <a:rPr lang="en-US" dirty="0"/>
              <a:t> </a:t>
            </a:r>
            <a:r>
              <a:rPr lang="en-US" dirty="0" smtClean="0"/>
              <a:t>If something is a baby, then it is cube.</a:t>
            </a:r>
          </a:p>
          <a:p>
            <a:pPr marL="514350" indent="-514350">
              <a:buAutoNum type="arabicPeriod"/>
            </a:pPr>
            <a:r>
              <a:rPr lang="en-US" dirty="0"/>
              <a:t> </a:t>
            </a:r>
            <a:r>
              <a:rPr lang="en-US" dirty="0" smtClean="0"/>
              <a:t>counter: 2 45 angles are complementary and congruent</a:t>
            </a:r>
          </a:p>
          <a:p>
            <a:pPr marL="514350" indent="-514350">
              <a:buAutoNum type="arabicPeriod"/>
            </a:pPr>
            <a:r>
              <a:rPr lang="en-US" dirty="0"/>
              <a:t> </a:t>
            </a:r>
            <a:r>
              <a:rPr lang="en-US" dirty="0" smtClean="0"/>
              <a:t>a. If a figure has 2 right angles, then it is a rectangle.  </a:t>
            </a:r>
            <a:r>
              <a:rPr lang="en-US" dirty="0"/>
              <a:t>b</a:t>
            </a:r>
            <a:r>
              <a:rPr lang="en-US" dirty="0" smtClean="0"/>
              <a:t>. false</a:t>
            </a:r>
          </a:p>
          <a:p>
            <a:pPr marL="514350" indent="-514350">
              <a:buAutoNum type="arabicPeriod"/>
            </a:pPr>
            <a:r>
              <a:rPr lang="en-US" dirty="0" smtClean="0"/>
              <a:t>a. If 2 lines lie in the same plane, then they intersect.  b. false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marL="514350" indent="-514350">
              <a:buAutoNum type="arabicPeriod" startAt="6"/>
            </a:pPr>
            <a:r>
              <a:rPr lang="en-US" dirty="0" smtClean="0"/>
              <a:t>a. If it is not summer, then it is snowing in South Carolina.  b. false</a:t>
            </a:r>
          </a:p>
          <a:p>
            <a:pPr marL="514350" indent="-514350">
              <a:buAutoNum type="arabicPeriod" startAt="6"/>
            </a:pPr>
            <a:r>
              <a:rPr lang="en-US" dirty="0" smtClean="0"/>
              <a:t>The definition is not reversible.   A pen.</a:t>
            </a:r>
          </a:p>
          <a:p>
            <a:pPr marL="514350" indent="-514350">
              <a:buAutoNum type="arabicPeriod" startAt="6"/>
            </a:pPr>
            <a:r>
              <a:rPr lang="en-US" dirty="0"/>
              <a:t> </a:t>
            </a:r>
            <a:r>
              <a:rPr lang="en-US" dirty="0" smtClean="0"/>
              <a:t>definition is not true.  2 nonadjacent angles may be complementary.</a:t>
            </a:r>
          </a:p>
          <a:p>
            <a:pPr marL="514350" indent="-514350">
              <a:buAutoNum type="arabicPeriod" startAt="6"/>
            </a:pPr>
            <a:r>
              <a:rPr lang="en-US" dirty="0"/>
              <a:t> </a:t>
            </a:r>
            <a:r>
              <a:rPr lang="en-US" dirty="0" smtClean="0"/>
              <a:t>definition not precise.  Any 2 angles can be congruent </a:t>
            </a:r>
          </a:p>
          <a:p>
            <a:pPr marL="514350" indent="-514350">
              <a:buAutoNum type="arabicPeriod" startAt="6"/>
            </a:pPr>
            <a:r>
              <a:rPr lang="en-US" dirty="0"/>
              <a:t> </a:t>
            </a:r>
            <a:r>
              <a:rPr lang="en-US" dirty="0" smtClean="0"/>
              <a:t>transitive or Substitution</a:t>
            </a:r>
          </a:p>
          <a:p>
            <a:pPr marL="514350" indent="-514350">
              <a:buAutoNum type="arabicPeriod" startAt="6"/>
            </a:pPr>
            <a:r>
              <a:rPr lang="en-US" dirty="0"/>
              <a:t> </a:t>
            </a:r>
            <a:r>
              <a:rPr lang="en-US" dirty="0" smtClean="0"/>
              <a:t>Subtraction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12. Reflexive</a:t>
            </a:r>
          </a:p>
          <a:p>
            <a:pPr>
              <a:buNone/>
            </a:pPr>
            <a:r>
              <a:rPr lang="en-US" dirty="0" smtClean="0"/>
              <a:t>13. Multiplication</a:t>
            </a:r>
          </a:p>
          <a:p>
            <a:pPr marL="514350" indent="-514350">
              <a:buAutoNum type="arabicPeriod" startAt="14"/>
            </a:pPr>
            <a:r>
              <a:rPr lang="en-US" dirty="0" smtClean="0"/>
              <a:t>Symmetric</a:t>
            </a:r>
          </a:p>
          <a:p>
            <a:pPr marL="514350" indent="-514350">
              <a:buAutoNum type="arabicPeriod" startAt="14"/>
            </a:pPr>
            <a:r>
              <a:rPr lang="en-US" dirty="0"/>
              <a:t> </a:t>
            </a:r>
            <a:r>
              <a:rPr lang="en-US" dirty="0" smtClean="0"/>
              <a:t>a 135  b 135  c 180  d 45  e 180  f 90</a:t>
            </a:r>
          </a:p>
          <a:p>
            <a:pPr marL="514350" indent="-514350">
              <a:buAutoNum type="arabicPeriod" startAt="14"/>
            </a:pPr>
            <a:r>
              <a:rPr lang="en-US" dirty="0"/>
              <a:t> </a:t>
            </a:r>
            <a:r>
              <a:rPr lang="en-US" dirty="0" smtClean="0"/>
              <a:t>180 – 2z</a:t>
            </a:r>
          </a:p>
          <a:p>
            <a:pPr marL="514350" indent="-514350">
              <a:buAutoNum type="arabicPeriod" startAt="14"/>
            </a:pPr>
            <a:r>
              <a:rPr lang="en-US" dirty="0"/>
              <a:t> </a:t>
            </a:r>
            <a:r>
              <a:rPr lang="en-US" dirty="0" smtClean="0"/>
              <a:t>71</a:t>
            </a:r>
          </a:p>
          <a:p>
            <a:pPr marL="514350" indent="-514350">
              <a:buAutoNum type="arabicPeriod" startAt="14"/>
            </a:pPr>
            <a:r>
              <a:rPr lang="en-US" dirty="0"/>
              <a:t> </a:t>
            </a:r>
            <a:endParaRPr lang="en-US" dirty="0" smtClean="0"/>
          </a:p>
          <a:p>
            <a:pPr marL="514350" indent="-514350">
              <a:buAutoNum type="arabicPeriod" startAt="14"/>
            </a:pPr>
            <a:r>
              <a:rPr lang="en-US" dirty="0" smtClean="0"/>
              <a:t> </a:t>
            </a:r>
          </a:p>
          <a:p>
            <a:pPr marL="514350" indent="-514350">
              <a:buAutoNum type="arabicPeriod" startAt="14"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21. Congruent</a:t>
            </a:r>
          </a:p>
          <a:p>
            <a:pPr>
              <a:buNone/>
            </a:pPr>
            <a:r>
              <a:rPr lang="en-US" dirty="0" smtClean="0"/>
              <a:t>22. Not possible</a:t>
            </a:r>
          </a:p>
          <a:p>
            <a:pPr>
              <a:buNone/>
            </a:pPr>
            <a:r>
              <a:rPr lang="en-US" dirty="0" smtClean="0"/>
              <a:t>23. James must graduate from college.</a:t>
            </a:r>
          </a:p>
          <a:p>
            <a:pPr>
              <a:buNone/>
            </a:pPr>
            <a:r>
              <a:rPr lang="en-US" dirty="0" smtClean="0"/>
              <a:t>24.  p     r is true</a:t>
            </a:r>
          </a:p>
          <a:p>
            <a:pPr marL="514350" indent="-514350">
              <a:buAutoNum type="arabicPeriod" startAt="25"/>
            </a:pPr>
            <a:r>
              <a:rPr lang="en-US" dirty="0" smtClean="0"/>
              <a:t>  q is true</a:t>
            </a:r>
          </a:p>
          <a:p>
            <a:pPr marL="514350" indent="-514350">
              <a:buAutoNum type="arabicPeriod" startAt="25"/>
            </a:pPr>
            <a:r>
              <a:rPr lang="en-US" dirty="0" smtClean="0"/>
              <a:t>  not possible  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Study for Test</a:t>
            </a:r>
          </a:p>
          <a:p>
            <a:pPr>
              <a:buNone/>
            </a:pPr>
            <a:r>
              <a:rPr lang="en-US" dirty="0" smtClean="0"/>
              <a:t>Standardized Test Prep: p 109</a:t>
            </a:r>
          </a:p>
          <a:p>
            <a:pPr>
              <a:buNone/>
            </a:pPr>
            <a:r>
              <a:rPr lang="en-US" dirty="0" smtClean="0"/>
              <a:t>(optional) Extra Practice: p 691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275</Words>
  <Application>Microsoft Office PowerPoint</Application>
  <PresentationFormat>On-screen Show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Chapter 2 Review</vt:lpstr>
      <vt:lpstr>Slide 2</vt:lpstr>
      <vt:lpstr>Chapter Test Answers</vt:lpstr>
      <vt:lpstr>Slide 4</vt:lpstr>
      <vt:lpstr>Slide 5</vt:lpstr>
      <vt:lpstr>Slide 6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 Review</dc:title>
  <dc:creator>kimberly sharkey</dc:creator>
  <cp:lastModifiedBy>kimberly sharkey</cp:lastModifiedBy>
  <cp:revision>5</cp:revision>
  <dcterms:created xsi:type="dcterms:W3CDTF">2010-02-14T15:53:24Z</dcterms:created>
  <dcterms:modified xsi:type="dcterms:W3CDTF">2011-02-07T19:20:40Z</dcterms:modified>
</cp:coreProperties>
</file>